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01109F-B5D8-42C3-BE4A-865127856DC3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109F-B5D8-42C3-BE4A-865127856DC3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01109F-B5D8-42C3-BE4A-865127856DC3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0887C2-FCDD-4325-8A43-F5D81F77918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6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Pine Lawn City Wide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Evaluating Our City For Future Improvements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properties throughout the entire community.</a:t>
            </a:r>
          </a:p>
          <a:p>
            <a:r>
              <a:rPr lang="en-US" dirty="0" smtClean="0"/>
              <a:t>Identify improvements needed to bring individual properties up to code.</a:t>
            </a:r>
          </a:p>
          <a:p>
            <a:r>
              <a:rPr lang="en-US" dirty="0" smtClean="0"/>
              <a:t>Give an allotted timeframe to have owners complete the work.</a:t>
            </a:r>
          </a:p>
          <a:p>
            <a:r>
              <a:rPr lang="en-US" dirty="0" smtClean="0"/>
              <a:t>Help to find resource to aid those in need to meet the city’s demands.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the over all appearance of the entire community.</a:t>
            </a:r>
          </a:p>
          <a:p>
            <a:r>
              <a:rPr lang="en-US" dirty="0" smtClean="0"/>
              <a:t>Identify all safety concerns and correct.</a:t>
            </a:r>
          </a:p>
          <a:p>
            <a:r>
              <a:rPr lang="en-US" dirty="0" smtClean="0"/>
              <a:t>Create awareness of all city ordinances and codes to insure that our community continues to move in an upward direction.</a:t>
            </a:r>
          </a:p>
          <a:p>
            <a:r>
              <a:rPr lang="en-US" dirty="0" smtClean="0"/>
              <a:t>Set a standard of living for all residents of our community.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the next few months assess the entire city to identify any code violations.</a:t>
            </a:r>
          </a:p>
          <a:p>
            <a:r>
              <a:rPr lang="en-US" dirty="0" smtClean="0"/>
              <a:t>Notify owners with a written assessment of any improvements needed to become incompliance.</a:t>
            </a:r>
          </a:p>
          <a:p>
            <a:r>
              <a:rPr lang="en-US" dirty="0" smtClean="0"/>
              <a:t>Create a list of available resources to aid those in need of assistance to help meet the city’s expectation.</a:t>
            </a:r>
          </a:p>
          <a:p>
            <a:r>
              <a:rPr lang="en-US" dirty="0" smtClean="0"/>
              <a:t>Give an allotted time of three months for all work to be completed for improvements needed.</a:t>
            </a:r>
          </a:p>
          <a:p>
            <a:r>
              <a:rPr lang="en-US" dirty="0" smtClean="0"/>
              <a:t>Present an certificate of completion.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502</TotalTime>
  <Words>182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Pine Lawn City Wide Assessment</vt:lpstr>
      <vt:lpstr>Mission</vt:lpstr>
      <vt:lpstr>Goals</vt:lpstr>
      <vt:lpstr>Plan Of 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Terry Epps</dc:creator>
  <cp:lastModifiedBy>Terry Epps</cp:lastModifiedBy>
  <cp:revision>7</cp:revision>
  <dcterms:created xsi:type="dcterms:W3CDTF">2018-10-26T04:34:54Z</dcterms:created>
  <dcterms:modified xsi:type="dcterms:W3CDTF">2018-10-26T12:57:45Z</dcterms:modified>
</cp:coreProperties>
</file>