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16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51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99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05994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81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14712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964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098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1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2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52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18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689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3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82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94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6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6F90-0B78-44F8-8914-1DECAFE2DB71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883D24-E13D-421E-8268-4C193DE58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61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7714" y="5958395"/>
            <a:ext cx="868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Pastor Sam Palmore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22059"/>
            <a:ext cx="8534400" cy="4953000"/>
          </a:xfrm>
        </p:spPr>
        <p:txBody>
          <a:bodyPr>
            <a:normAutofit fontScale="25000" lnSpcReduction="20000"/>
          </a:bodyPr>
          <a:lstStyle/>
          <a:p>
            <a:endParaRPr lang="en-US" sz="1400" dirty="0"/>
          </a:p>
          <a:p>
            <a:endParaRPr lang="en-US" sz="62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62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9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Host by : Temple Of Faith M.B. Church </a:t>
            </a:r>
          </a:p>
          <a:p>
            <a:pPr algn="ctr"/>
            <a:endParaRPr lang="en-US" sz="62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11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Location: 2631 </a:t>
            </a:r>
            <a:r>
              <a:rPr lang="en-US" sz="112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Kienlen</a:t>
            </a:r>
            <a:r>
              <a:rPr lang="en-US" sz="11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Saint Louis MO</a:t>
            </a:r>
          </a:p>
          <a:p>
            <a:endParaRPr lang="en-US" sz="62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62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6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NO SIGN-UP</a:t>
            </a:r>
          </a:p>
          <a:p>
            <a:endParaRPr lang="en-US" sz="62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6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algn="ctr"/>
            <a:r>
              <a:rPr lang="en-US" sz="96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Every 2</a:t>
            </a:r>
            <a:r>
              <a:rPr lang="en-US" sz="9600" b="1" baseline="30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nd</a:t>
            </a:r>
            <a:r>
              <a:rPr lang="en-US" sz="96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&amp; 4</a:t>
            </a:r>
            <a:r>
              <a:rPr lang="en-US" sz="9600" b="1" baseline="30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sz="96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Saturday</a:t>
            </a:r>
          </a:p>
          <a:p>
            <a:pPr algn="ctr"/>
            <a:r>
              <a:rPr lang="en-US" sz="96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TIME: 10: 00 AM to 2:00 PM</a:t>
            </a:r>
          </a:p>
          <a:p>
            <a:endParaRPr lang="en-US" sz="6200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40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8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6200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1050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endParaRPr lang="en-US" sz="11200" dirty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533400" y="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Free Clothes Give Away</a:t>
            </a:r>
          </a:p>
        </p:txBody>
      </p:sp>
      <p:sp>
        <p:nvSpPr>
          <p:cNvPr id="5" name="TextBox 4"/>
          <p:cNvSpPr txBox="1"/>
          <p:nvPr/>
        </p:nvSpPr>
        <p:spPr>
          <a:xfrm rot="19848461">
            <a:off x="438639" y="3103258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FREE 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Children Clothes</a:t>
            </a:r>
          </a:p>
        </p:txBody>
      </p:sp>
      <p:sp>
        <p:nvSpPr>
          <p:cNvPr id="14" name="TextBox 13"/>
          <p:cNvSpPr txBox="1"/>
          <p:nvPr/>
        </p:nvSpPr>
        <p:spPr>
          <a:xfrm rot="19848461">
            <a:off x="48702" y="457835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FREE SHOES</a:t>
            </a:r>
          </a:p>
        </p:txBody>
      </p:sp>
      <p:sp>
        <p:nvSpPr>
          <p:cNvPr id="15" name="TextBox 14"/>
          <p:cNvSpPr txBox="1"/>
          <p:nvPr/>
        </p:nvSpPr>
        <p:spPr>
          <a:xfrm rot="19351480">
            <a:off x="6277280" y="2904607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FREE Adult Clothes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9848461">
            <a:off x="7050576" y="5348919"/>
            <a:ext cx="2203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FF0000"/>
                </a:solidFill>
              </a:rPr>
              <a:t>  </a:t>
            </a:r>
            <a:endParaRPr lang="en-US" sz="1400" b="1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493899">
            <a:off x="584932" y="4909810"/>
            <a:ext cx="1035695" cy="5817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4330611"/>
            <a:ext cx="909879" cy="9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51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2333</TotalTime>
  <Words>51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Slide 1</vt:lpstr>
    </vt:vector>
  </TitlesOfParts>
  <Company>State of Missouri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RODGERS</dc:creator>
  <cp:lastModifiedBy>Terry Epps</cp:lastModifiedBy>
  <cp:revision>17</cp:revision>
  <dcterms:created xsi:type="dcterms:W3CDTF">2018-07-05T20:44:31Z</dcterms:created>
  <dcterms:modified xsi:type="dcterms:W3CDTF">2018-11-16T02:11:20Z</dcterms:modified>
</cp:coreProperties>
</file>