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6" d="100"/>
          <a:sy n="106" d="100"/>
        </p:scale>
        <p:origin x="-168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6F90-0B78-44F8-8914-1DECAFE2DB71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3D24-E13D-421E-8268-4C193DE58F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151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6F90-0B78-44F8-8914-1DECAFE2DB71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3D24-E13D-421E-8268-4C193DE58F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0996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6F90-0B78-44F8-8914-1DECAFE2DB71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3D24-E13D-421E-8268-4C193DE58F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705994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6F90-0B78-44F8-8914-1DECAFE2DB71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3D24-E13D-421E-8268-4C193DE58F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5819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6F90-0B78-44F8-8914-1DECAFE2DB71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3D24-E13D-421E-8268-4C193DE58F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114712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6F90-0B78-44F8-8914-1DECAFE2DB71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3D24-E13D-421E-8268-4C193DE58F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6964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6F90-0B78-44F8-8914-1DECAFE2DB71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3D24-E13D-421E-8268-4C193DE58F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9098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6F90-0B78-44F8-8914-1DECAFE2DB71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3D24-E13D-421E-8268-4C193DE58F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51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6F90-0B78-44F8-8914-1DECAFE2DB71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3D24-E13D-421E-8268-4C193DE58F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323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6F90-0B78-44F8-8914-1DECAFE2DB71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3D24-E13D-421E-8268-4C193DE58F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052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6F90-0B78-44F8-8914-1DECAFE2DB71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3D24-E13D-421E-8268-4C193DE58F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118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6F90-0B78-44F8-8914-1DECAFE2DB71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3D24-E13D-421E-8268-4C193DE58F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6892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6F90-0B78-44F8-8914-1DECAFE2DB71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3D24-E13D-421E-8268-4C193DE58F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9134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6F90-0B78-44F8-8914-1DECAFE2DB71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3D24-E13D-421E-8268-4C193DE58F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7826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6F90-0B78-44F8-8914-1DECAFE2DB71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3D24-E13D-421E-8268-4C193DE58F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7947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6F90-0B78-44F8-8914-1DECAFE2DB71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3D24-E13D-421E-8268-4C193DE58F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566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06F90-0B78-44F8-8914-1DECAFE2DB71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E883D24-E13D-421E-8268-4C193DE58F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1618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17714" y="5958395"/>
            <a:ext cx="8686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Pastor Sam Palmore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22059"/>
            <a:ext cx="8534400" cy="4953000"/>
          </a:xfrm>
        </p:spPr>
        <p:txBody>
          <a:bodyPr>
            <a:normAutofit fontScale="25000" lnSpcReduction="20000"/>
          </a:bodyPr>
          <a:lstStyle/>
          <a:p>
            <a:endParaRPr lang="en-US" sz="1400" dirty="0"/>
          </a:p>
          <a:p>
            <a:endParaRPr lang="en-US" sz="620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  <a:p>
            <a:endParaRPr lang="en-US" sz="6200" dirty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  <a:p>
            <a:pPr algn="ctr"/>
            <a:r>
              <a:rPr lang="en-US" sz="96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Host by : Temple Of Faith M.B. Church </a:t>
            </a:r>
          </a:p>
          <a:p>
            <a:pPr algn="ctr"/>
            <a:endParaRPr lang="en-US" sz="620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  <a:p>
            <a:pPr algn="ctr"/>
            <a:r>
              <a:rPr lang="en-US" sz="112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Location: 2631 </a:t>
            </a:r>
            <a:r>
              <a:rPr lang="en-US" sz="11200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Kienlen</a:t>
            </a:r>
            <a:r>
              <a:rPr lang="en-US" sz="112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Saint Louis MO</a:t>
            </a:r>
          </a:p>
          <a:p>
            <a:endParaRPr lang="en-US" sz="6200" dirty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  <a:p>
            <a:endParaRPr lang="en-US" sz="620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  <a:p>
            <a:pPr algn="ctr"/>
            <a:r>
              <a:rPr lang="en-US" sz="62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NO SIGN-UP</a:t>
            </a:r>
          </a:p>
          <a:p>
            <a:endParaRPr lang="en-US" sz="620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  <a:p>
            <a:r>
              <a:rPr lang="en-US" sz="62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 </a:t>
            </a:r>
          </a:p>
          <a:p>
            <a:pPr algn="ctr"/>
            <a:r>
              <a:rPr lang="en-US" sz="96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Every 2</a:t>
            </a:r>
            <a:r>
              <a:rPr lang="en-US" sz="9600" b="1" baseline="30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nd</a:t>
            </a:r>
            <a:r>
              <a:rPr lang="en-US" sz="96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&amp; 4</a:t>
            </a:r>
            <a:r>
              <a:rPr lang="en-US" sz="9600" b="1" baseline="30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th</a:t>
            </a:r>
            <a:r>
              <a:rPr lang="en-US" sz="96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 Saturday</a:t>
            </a:r>
          </a:p>
          <a:p>
            <a:pPr algn="ctr"/>
            <a:r>
              <a:rPr lang="en-US" sz="96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TIME: 10: 00 AM to 2:00 PM</a:t>
            </a:r>
          </a:p>
          <a:p>
            <a:endParaRPr lang="en-US" sz="6200" b="1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  <a:p>
            <a:endParaRPr lang="en-US" sz="4000" b="1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  <a:p>
            <a:endParaRPr lang="en-US" sz="400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  <a:p>
            <a:endParaRPr lang="en-US" sz="80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  <a:p>
            <a:endParaRPr lang="en-US" sz="80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  <a:p>
            <a:endParaRPr lang="en-US" sz="6200" b="1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  <a:p>
            <a:endParaRPr lang="en-US" sz="1050" b="1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  <a:p>
            <a:endParaRPr lang="en-US" sz="11200" dirty="0"/>
          </a:p>
          <a:p>
            <a:endParaRPr lang="en-US" sz="1400" dirty="0" smtClean="0"/>
          </a:p>
          <a:p>
            <a:r>
              <a:rPr lang="en-US" sz="1400" dirty="0" smtClean="0"/>
              <a:t> 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533400" y="0"/>
            <a:ext cx="7924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/>
              <a:t>Free Clothes Give Away</a:t>
            </a:r>
          </a:p>
        </p:txBody>
      </p:sp>
      <p:sp>
        <p:nvSpPr>
          <p:cNvPr id="5" name="TextBox 4"/>
          <p:cNvSpPr txBox="1"/>
          <p:nvPr/>
        </p:nvSpPr>
        <p:spPr>
          <a:xfrm rot="19848461">
            <a:off x="438639" y="3103258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FREE 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</a:rPr>
              <a:t>Children Clothes</a:t>
            </a:r>
          </a:p>
        </p:txBody>
      </p:sp>
      <p:sp>
        <p:nvSpPr>
          <p:cNvPr id="14" name="TextBox 13"/>
          <p:cNvSpPr txBox="1"/>
          <p:nvPr/>
        </p:nvSpPr>
        <p:spPr>
          <a:xfrm rot="19848461">
            <a:off x="48702" y="457835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FREE SHOES</a:t>
            </a:r>
          </a:p>
        </p:txBody>
      </p:sp>
      <p:sp>
        <p:nvSpPr>
          <p:cNvPr id="15" name="TextBox 14"/>
          <p:cNvSpPr txBox="1"/>
          <p:nvPr/>
        </p:nvSpPr>
        <p:spPr>
          <a:xfrm rot="19351480">
            <a:off x="6277280" y="2904607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FREE Adult Clothes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rot="19848461">
            <a:off x="7050576" y="5348919"/>
            <a:ext cx="2203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mtClean="0">
                <a:solidFill>
                  <a:srgbClr val="FF0000"/>
                </a:solidFill>
              </a:rPr>
              <a:t>  </a:t>
            </a:r>
            <a:endParaRPr lang="en-US" sz="1400" b="1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9493899">
            <a:off x="584932" y="4909810"/>
            <a:ext cx="1035695" cy="58171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81800" y="4330611"/>
            <a:ext cx="909879" cy="94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7512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2333</TotalTime>
  <Words>51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Slide 1</vt:lpstr>
    </vt:vector>
  </TitlesOfParts>
  <Company>State of Missouri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RODGERS</dc:creator>
  <cp:lastModifiedBy>Terry Epps</cp:lastModifiedBy>
  <cp:revision>17</cp:revision>
  <dcterms:created xsi:type="dcterms:W3CDTF">2018-07-05T20:44:31Z</dcterms:created>
  <dcterms:modified xsi:type="dcterms:W3CDTF">2018-11-16T02:11:20Z</dcterms:modified>
</cp:coreProperties>
</file>